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 smtClean="0"/>
              <a:t>Зразок підзаголовка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34949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15046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ертикального тексту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9070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'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33719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07393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'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5333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4" name="Місце для вмісту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5" name="Місце для тексту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6" name="Місце для вмісту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7" name="Місце для дати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8" name="Місце для нижнього колонтитула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82341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4" name="Місце для нижнього колонтитула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53654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3" name="Місце для нижнього колонтитула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6748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59651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зображення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Зразок тексту</a:t>
            </a:r>
          </a:p>
        </p:txBody>
      </p:sp>
      <p:sp>
        <p:nvSpPr>
          <p:cNvPr id="5" name="Місце для дати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7397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 smtClean="0"/>
              <a:t>Зразок заголовка</a:t>
            </a:r>
            <a:endParaRPr lang="uk-UA"/>
          </a:p>
        </p:txBody>
      </p:sp>
      <p:sp>
        <p:nvSpPr>
          <p:cNvPr id="3" name="Місце для тексту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Зразок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П'ятий рівень</a:t>
            </a:r>
            <a:endParaRPr lang="uk-UA"/>
          </a:p>
        </p:txBody>
      </p:sp>
      <p:sp>
        <p:nvSpPr>
          <p:cNvPr id="4" name="Місце для дати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D7459-CF84-459E-B73C-1CFEBDD97215}" type="datetimeFigureOut">
              <a:rPr lang="uk-UA" smtClean="0"/>
              <a:t>18.03.2024</a:t>
            </a:fld>
            <a:endParaRPr lang="uk-UA"/>
          </a:p>
        </p:txBody>
      </p:sp>
      <p:sp>
        <p:nvSpPr>
          <p:cNvPr id="5" name="Місце для нижнього колонтитула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14C12-ECA1-4B78-86B7-4E071585B2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73401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1026" name="Picture 2" descr="https://lh7-us.googleusercontent.com/jzUMIZlvYEAe2gxW-uLoud61AncMzb1LOpu1EugXPv_TJdQRMShvC5jhAXkWfYiv8nyy6skbDN1Id2lA2FbKlRaBBkMyG0vnqXt913OqvTOqPBOt08Ov3AkVOGnQO1QQHXdizzmexME0doHzuYR_C6skkQ=s204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8760"/>
            <a:ext cx="9144000" cy="4800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927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Пі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5" name="Emotional range of a teaspo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1360" y="836712"/>
            <a:ext cx="9206723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6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Some people are naturally not having a lot of feelings, not being so sensitive</a:t>
            </a:r>
          </a:p>
          <a:p>
            <a:pPr marL="0" indent="0">
              <a:buNone/>
            </a:pPr>
            <a:r>
              <a:rPr lang="en-GB" dirty="0" smtClean="0"/>
              <a:t>Whereas some are taking everything so close to heart</a:t>
            </a:r>
          </a:p>
          <a:p>
            <a:pPr marL="0" indent="0">
              <a:buNone/>
            </a:pPr>
            <a:r>
              <a:rPr lang="en-GB" dirty="0" smtClean="0"/>
              <a:t>To which group do you belong?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058139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39" y="1700808"/>
            <a:ext cx="9011273" cy="3501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9919365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31</Words>
  <Application>Microsoft Office PowerPoint</Application>
  <PresentationFormat>Екран (4:3)</PresentationFormat>
  <Paragraphs>3</Paragraphs>
  <Slides>4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слайдів</vt:lpstr>
      </vt:variant>
      <vt:variant>
        <vt:i4>4</vt:i4>
      </vt:variant>
    </vt:vector>
  </HeadingPairs>
  <TitlesOfParts>
    <vt:vector size="5" baseType="lpstr">
      <vt:lpstr>Тема Office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>DG Win&amp;Soft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Lenovo</dc:creator>
  <cp:lastModifiedBy>Lenovo</cp:lastModifiedBy>
  <cp:revision>2</cp:revision>
  <dcterms:created xsi:type="dcterms:W3CDTF">2024-03-17T23:54:45Z</dcterms:created>
  <dcterms:modified xsi:type="dcterms:W3CDTF">2024-03-18T00:05:34Z</dcterms:modified>
</cp:coreProperties>
</file>

<file path=docProps/thumbnail.jpeg>
</file>